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  <p:sldMasterId id="2147483886" r:id="rId2"/>
    <p:sldMasterId id="2147483874" r:id="rId3"/>
  </p:sldMasterIdLst>
  <p:notesMasterIdLst>
    <p:notesMasterId r:id="rId11"/>
  </p:notesMasterIdLst>
  <p:sldIdLst>
    <p:sldId id="278" r:id="rId4"/>
    <p:sldId id="591" r:id="rId5"/>
    <p:sldId id="592" r:id="rId6"/>
    <p:sldId id="594" r:id="rId7"/>
    <p:sldId id="595" r:id="rId8"/>
    <p:sldId id="597" r:id="rId9"/>
    <p:sldId id="5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3BD314-D24A-A293-82A8-D275595A04C7}" name="Sujit Kumar Sah" initials="SKS" userId="S::sk.sah@adranepal.org::11b75525-03f8-4d9e-b7a3-15d71ad671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. Sthapit" initials="KRS" lastIdx="1" clrIdx="0">
    <p:extLst>
      <p:ext uri="{19B8F6BF-5375-455C-9EA6-DF929625EA0E}">
        <p15:presenceInfo xmlns:p15="http://schemas.microsoft.com/office/powerpoint/2012/main" userId="K. Sthap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34" autoAdjust="0"/>
    <p:restoredTop sz="93506" autoAdjust="0"/>
  </p:normalViewPr>
  <p:slideViewPr>
    <p:cSldViewPr snapToGrid="0">
      <p:cViewPr varScale="1">
        <p:scale>
          <a:sx n="59" d="100"/>
          <a:sy n="59" d="100"/>
        </p:scale>
        <p:origin x="4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DF65E-8989-41CB-8068-D57CAA6062DA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3C26-8701-4A7D-AE39-6B270E53AF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34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269EA-04A9-4FF3-9135-3873148E3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CFEDF-98BB-4140-9C6F-AE6C35A48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81E1-BC29-4CFE-860A-0523EF79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16C1-D99B-4407-BC84-6D3D425B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8047A-10B6-41A4-8353-348788BA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528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9B96-303C-4416-AD1A-EC791C5C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592A8-E2ED-49C1-89DC-F352E0F7C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7CEF7-FB86-43FC-88FD-DFD820D9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97213-271A-4DD1-9E75-EC190DB9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B1BE-07B2-4F02-ACDA-71EA4EC8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7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D9F08-3161-4A05-A636-902E108AE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1CBA-F836-416B-888D-AEE44E37E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D248A-FBD9-426E-A13D-6FE82B9F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F9AD-F394-4A33-BECA-C61DBD8F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FC5B-B49F-4870-9730-BBB8E8E1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749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5990-C3C3-4A80-B46B-DE37DC403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64769-0085-47F5-AF0A-BFE58EA32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554E0-DE27-4FEE-9EB9-4610F5BC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7BCC0-4D99-4AED-BC34-FF735B20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D2ED2-CACA-4EB7-974D-97622E12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8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8826-3C3C-4732-8F57-ADD8C93F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DFFF-94DF-4B8B-8F38-38762EFD0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6B2D3-706C-48E5-BFF8-FA07CB10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FB8F-238F-4C1E-9036-8DD49901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78DAE-BA00-4A75-BBC4-4C538D93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1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03D2-403E-43B0-BE09-54350ABA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761DB-C1AE-4DAB-8ABE-1DEA27AEE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42639-1C8A-49DC-AE11-7AC08D9B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A8487-BB07-4916-8380-6C93E07E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D3EE8-2A8F-45EC-85FA-5268DC7E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59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C058-068C-4DB4-9301-CA9B0A25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4BA37-6BB9-4D2B-AAB5-2879B2C04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33F6A-4543-4CD9-85DA-AD3B96B0A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D46F8-251A-4BB0-8C71-B43068D5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21381-7B36-428B-A0D0-092CC2BE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A3FDE-0D1A-47F7-B233-EE3CB74E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0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E437-6FF9-46A8-A0D6-0178D30B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19D0-4C41-49E6-BA58-E3C8A13CD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C86A2-5F85-4D42-A5AF-82269FCEB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17BD7-1E66-477C-9E79-5D0FD8D2A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B42E1-5607-477A-92F1-7F25A1D82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9DB43B-ECC5-49DB-8D17-06ACAE5B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0672EA-2E72-45E8-BB5F-7404DAE4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990EE-1E78-4799-AD82-8964005D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18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2E506-6BBD-417A-9051-40D9B23D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957BB-4E37-4143-803F-3F3225C7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427BA-0F1D-45A3-9589-CDAE05C5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6FDE5-DDA7-4E6C-ADDD-16BB045B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A2D3D-8012-4321-8959-0613534D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F1B77-5C31-4450-B909-647F5EA7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D68CE-B093-43F4-A87F-4E19A5B2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00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066C-ED5E-4089-A8A3-AEF47109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8A1A4-9B0B-4FE1-A032-8CD9822B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A3CEE-C7BA-4037-94E6-F0EA4215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BE04C-8DC1-416B-80F4-BB1DE01B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8F97C-BC60-4867-B9E0-5EC0FBBA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3C2CF-2478-454B-9EC5-41D45C6F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9337-1B00-425A-A871-B74620D8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2AAF-5EB2-44C5-B333-930056C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55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84916-973C-49E3-8F1B-CF0FE5FA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E7E43-C999-4876-B8F0-0227B2F9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B9585-2058-4676-B92C-B813E0B3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065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2124-A9C1-41AA-8E12-2FAB5169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840BD-007A-45C7-84E6-6AF01D414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944CD-79C4-487B-A927-F0E1433FC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8D729-14B4-465F-8EF0-9CA05D51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45F69-0FB2-440A-96BF-1C6A94C3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FE7A3-A2CD-4CC7-94EA-CCCE91D7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4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56D3-DC59-487D-B5A0-A678DD7F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BF602-EF84-4002-B26E-23B7EFFCD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7F5BC-0DA8-4F5D-812E-42E3F44C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549D-929A-43B6-9649-9F2C2FA8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141EE-B504-4B45-AD7B-427D6D4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305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DC29F-F4FC-4D27-B204-452118533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70B2F-D8A8-4E8F-A3FE-C4E6901A4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1114-3B53-44E8-A5C0-5A1D5A5A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8DE15-3868-4C08-9D54-1868E55D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7801E-3F3D-4EA9-9573-F9E1D1D4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7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7C7-9DFA-463F-927D-361C1071F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B474D-7D14-4F18-8767-4CB15F2ED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FE7E7-6157-4164-8E14-E58198A7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E131-69D5-491D-B4DC-4C53894A1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427D-C057-453B-BE05-AF52B7E3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15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BEA9F-BE12-4934-ACF8-CA7FE6C8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8F5C-E027-4E20-BEAF-B5FDC8EB3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A29B8-7409-4C2A-AEA0-9B5B423B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71A7-BCDC-4F0A-82ED-65AF116B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98C89-9E53-48FF-A3EF-6D594A9E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52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92EB-33CF-4CD7-872C-1C8AD81F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5BE1E-999D-4CF2-B714-BB8FEF10C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F30B-A911-4368-B9F7-1B68CA28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3FF82-F055-4FE0-BB03-56C9DE71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52C32-3378-43D7-ADAA-E29E4BB6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92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EB35-D850-40E9-B6A6-6B77438A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9DF4-6754-4BE4-8D62-1E989C95E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C489A-EB9F-4C36-9728-02E95777B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1B91B-73CF-4C85-B67C-2440074D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BD1D-5089-4188-A05E-456B7A396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D246A-E726-4CE8-BF07-29FC648C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75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B560-4845-4A0E-B10F-E74AF16B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C145B-3E9B-4C57-8A34-133740A17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F210E-6E9F-43E0-B253-07593D29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62C9A-FFB5-4C87-9C9F-409A87A93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D2262-D675-4600-B0AA-9BF452399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545B2-52E6-4DC7-B06E-E2CFE0FE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9B483-0998-4EF5-975B-BDE75094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D01D58-A7A9-4C40-8A41-7FC12DC7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46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ADFA-7A62-49AA-A86D-B61A3D6B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AFEE4-D8CB-411F-BA51-37F83982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B3BF0-C1A2-47C9-A049-843CD959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7E1BF-E21C-4892-A610-16E1F2A6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26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6A030-AE40-4007-9EA9-C44444EB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D471B-966B-4EBD-8878-37EED0E1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4220D-6D29-4F42-9924-696A4EFC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7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2CF25-6EC2-4E82-89DD-31448A1C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93A65-5C64-4676-9D17-2DB135B73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B9893-0CCC-4A30-8F7F-14FCA364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9F8E4-E2F9-4C9A-B184-3DB90A50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B414-3F1D-4A9C-92BD-E1EAF5C0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231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D169-8083-4E27-810F-5E9947D6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C41D-C03B-418C-B264-2D3CBB43F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4214B-4B0F-4CDC-817F-7764E79B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0A660-FF7A-4A60-B79E-E6C6A398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0702C-3BA7-4BE7-902A-7B7F8E80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57976-5D7E-4E0B-8F0D-654495A7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85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FBA2-A1CE-45B4-AF53-86DEFD49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8AD8E-E8AD-4E7D-95C7-F1B09E9A9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4973F-A865-4005-A92E-58F3276C4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358A9-A870-4656-86BD-0756DA76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66D19-6659-403F-B9DB-4A3E53A6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873B7-F5F1-4E83-A3EF-8ED6CD31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071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A2BB-2AAF-4000-B434-6035C32F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7F621-D0E8-4282-81C0-CE402D8A3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3FCE4-86AE-4FAC-8203-89227C85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AE741-A853-431C-A738-CFB698DD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3142D-6028-44FA-8C3A-11F7ABDF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00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55D7A-DC03-4586-88D2-BA5C897E6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EE7ED-F559-48CD-898C-667250385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F8354-41E7-4AE2-BBD2-84837EA5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622B-B22D-4FAF-BD05-ED1EA524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45BB4-C715-410D-8B00-1CB612F7E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3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C459-57E3-439D-8576-28E5B4BB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D3F3-B190-4F67-B48D-A19404495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6EDF-9D2B-4062-B5B6-D9AA14665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E21A3-6886-479C-97B7-FFA72F4E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17A44-7DA2-4891-8171-6393C0E6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366A7-B943-4D7A-84E8-0D0FD4C2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78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2CF7-2B56-4C24-AE1B-E69DC7DA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99058-C90A-4081-A629-08544469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B296A-7460-45DF-96D2-CD813BA4E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51B6BF-28DE-4A1B-B74E-2DC410742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0949A-BC6A-43D8-89C9-5FDB92398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4B7C40-D67A-4B65-80A5-C4826570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E5214C-7A08-4A5C-A958-8037D62C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E94D7-29EF-4F0D-BD0B-2242CA96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33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79A2-D726-4B8E-B0AD-70B40C3A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9183F-4A47-45AE-842B-F799A25A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6D2B3-BEBA-4720-9D04-FC4EBF71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2C892-39E9-4EF6-99B1-18C881D8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1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36A92E-EDB2-483C-9F5E-EEA5290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0EFA5-785E-406D-AB21-5D70E4E0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0B2E2-ACE3-4867-ABD5-35382367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93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A203-FAB1-41A0-A759-74E51B7E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C004-E556-4A20-A299-5ADC7784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D78C5-3ED1-464C-A26D-E717580C5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FA802-12DA-47B1-8BC1-E301E715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4BB31-A886-4F27-ABB9-10D4E498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A985C-99BE-47E9-8742-00C4D06E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51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EC38-2B6C-4078-8CC7-63B9AFC7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94FF6-E362-424A-9D51-F317C9A01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E8744-04A2-4085-994E-F0BD7608F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506ED-F10B-410D-9B2D-172EFB76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67937-22E4-4FD9-BC99-E1497587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92215-E84B-40FF-8AD5-AE2B8C78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28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FAA8B-D013-40D2-AE8B-A2F3B57B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38884-52DA-4A10-B2B2-41C486845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747DE-8DD8-474F-AA9E-D6C7C0B6F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9FCF-1401-42CF-A329-B2EFA9CD1BCE}" type="datetimeFigureOut">
              <a:rPr lang="en-AU" smtClean="0"/>
              <a:t>4/03/2023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7B62C-66A5-4961-ACA5-0D2C9596E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905BD-41B8-461E-89DD-B49E2BD19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8F5E-E343-4054-A4C1-C84675E97A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60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DEA525-205E-4539-B0F3-86FF604B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9BEB3-FD8D-41A3-B1E1-D0FB8DA06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40AB-055A-43DC-84E2-5702B87FC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F6FC-9801-40A6-B6F1-C4C9032FF3FC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A8ED5-1AF7-4292-A9BF-8AD771B1B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72FDF-B2F8-4A9E-8FA9-773932CDA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C169-A347-4A6B-91BC-50F72420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736EE-6712-43BA-A98B-56C38E10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D09FB-66B5-4A1B-A990-67CD05A02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0AF9-C373-48E9-BED9-053D8AAA6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757D-51E8-4BF4-BC23-93DD6811934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E893F-5131-4752-AF6F-0EA6880F3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BCF1D-6840-4465-80E7-D75A6B134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A56B-0CDC-454E-A228-4F92CF73A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7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45124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of the study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CA" sz="2400" b="1" i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400" b="1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Authors Name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baseline="30000" dirty="0">
                <a:solidFill>
                  <a:schemeClr val="bg1"/>
                </a:solidFill>
                <a:ea typeface="Calibri" panose="020F0502020204030204" pitchFamily="34" charset="0"/>
              </a:rPr>
              <a:t>Affiliation </a:t>
            </a:r>
            <a:endParaRPr lang="en-US" sz="2400" b="1" i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F652A4-B2F7-4E46-BD3D-25B47E12BC84}"/>
              </a:ext>
            </a:extLst>
          </p:cNvPr>
          <p:cNvSpPr/>
          <p:nvPr/>
        </p:nvSpPr>
        <p:spPr>
          <a:xfrm>
            <a:off x="2291442" y="4708393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B76"/>
                </a:solidFill>
                <a:latin typeface="Arial" panose="020B0604020202020204" pitchFamily="34" charset="0"/>
              </a:rPr>
              <a:t>Women’s Health Conference 2023</a:t>
            </a:r>
          </a:p>
          <a:p>
            <a:pPr algn="ctr"/>
            <a:r>
              <a:rPr lang="en-US" sz="2400" b="1" dirty="0">
                <a:solidFill>
                  <a:srgbClr val="007B76"/>
                </a:solidFill>
                <a:latin typeface="Arial" panose="020B0604020202020204" pitchFamily="34" charset="0"/>
              </a:rPr>
              <a:t>9 March - 10 March 2023 </a:t>
            </a:r>
          </a:p>
          <a:p>
            <a:pPr algn="ctr"/>
            <a:r>
              <a:rPr lang="en-US" sz="2400" b="1" dirty="0">
                <a:solidFill>
                  <a:srgbClr val="007B76"/>
                </a:solidFill>
                <a:latin typeface="Arial" panose="020B0604020202020204" pitchFamily="34" charset="0"/>
              </a:rPr>
              <a:t>Abstract Number: </a:t>
            </a:r>
            <a:endParaRPr lang="en-AU" sz="2400" b="1" dirty="0">
              <a:solidFill>
                <a:srgbClr val="007B76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6A7A91B0-9DC8-B53C-CDD8-7ACE6A58C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991" y="5643935"/>
            <a:ext cx="2654437" cy="1001674"/>
          </a:xfrm>
          <a:prstGeom prst="rect">
            <a:avLst/>
          </a:prstGeom>
        </p:spPr>
      </p:pic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7A5A468B-2807-510D-0BE7-2CBFBF6F1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445974"/>
            <a:ext cx="3080657" cy="120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Significance/Background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B31D72-A17E-4CD2-BE46-E3F8C854D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80" y="1123951"/>
            <a:ext cx="11806334" cy="573405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ea typeface="MS Mincho" panose="020206090402050803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ea typeface="MS Mincho" panose="020206090402050803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44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Intervention/activity Tested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651C-E7E8-0A26-0484-3A8B5147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E590-D40A-DCF7-E7DB-073F40649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Results/Key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FFEF-5E2A-FD9D-2159-89F91174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Implication/Lessons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EE45-4321-BBF5-5338-1FAC91A00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4411C7-C456-4840-B3A4-9FC9DFDF22A2}"/>
              </a:ext>
            </a:extLst>
          </p:cNvPr>
          <p:cNvSpPr/>
          <p:nvPr/>
        </p:nvSpPr>
        <p:spPr>
          <a:xfrm>
            <a:off x="0" y="0"/>
            <a:ext cx="12192000" cy="112395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82163-5CA5-F53C-4626-737CEF901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1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39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Shreeman Sharma</dc:creator>
  <cp:lastModifiedBy>Pankaj Bhattarai</cp:lastModifiedBy>
  <cp:revision>331</cp:revision>
  <dcterms:created xsi:type="dcterms:W3CDTF">2019-05-16T09:23:36Z</dcterms:created>
  <dcterms:modified xsi:type="dcterms:W3CDTF">2023-03-04T17:07:48Z</dcterms:modified>
</cp:coreProperties>
</file>